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319" r:id="rId3"/>
    <p:sldId id="314" r:id="rId4"/>
    <p:sldId id="320" r:id="rId5"/>
    <p:sldId id="321" r:id="rId6"/>
    <p:sldId id="313" r:id="rId7"/>
    <p:sldId id="305" r:id="rId8"/>
    <p:sldId id="294" r:id="rId9"/>
    <p:sldId id="295" r:id="rId10"/>
    <p:sldId id="296" r:id="rId11"/>
    <p:sldId id="297" r:id="rId12"/>
    <p:sldId id="298" r:id="rId13"/>
    <p:sldId id="299" r:id="rId14"/>
    <p:sldId id="306" r:id="rId15"/>
    <p:sldId id="307" r:id="rId16"/>
    <p:sldId id="308" r:id="rId17"/>
    <p:sldId id="309" r:id="rId18"/>
    <p:sldId id="310" r:id="rId19"/>
    <p:sldId id="311" r:id="rId20"/>
    <p:sldId id="301" r:id="rId21"/>
    <p:sldId id="303" r:id="rId22"/>
    <p:sldId id="302" r:id="rId23"/>
    <p:sldId id="304" r:id="rId24"/>
    <p:sldId id="312" r:id="rId25"/>
    <p:sldId id="322" r:id="rId26"/>
    <p:sldId id="3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OAUTH2 - Introduction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51" y="1309837"/>
            <a:ext cx="8048625" cy="43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EC1CC-CADA-4FAA-BF9D-CB42FE36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1534103"/>
            <a:ext cx="12192000" cy="5032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04EA8-4EB3-4C8D-84F3-A55DC531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35" y="692458"/>
            <a:ext cx="3284738" cy="7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F876D-B3E2-4038-9F89-23184683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055"/>
            <a:ext cx="12192000" cy="5023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85E08-F2D5-4F3A-A026-7BE0700B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85" y="798990"/>
            <a:ext cx="4234649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7078-C876-46BC-AC05-C1364F61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868"/>
            <a:ext cx="12192000" cy="5993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7915B2-A047-4F66-AF49-5DEFE12B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2" y="4652706"/>
            <a:ext cx="6189447" cy="1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A0127-C6E3-42DD-A6C1-A46D11AE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797"/>
            <a:ext cx="12192000" cy="62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8C4B0-82CB-41E5-9830-13026289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57"/>
            <a:ext cx="12192000" cy="59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ED2B-CF85-45DB-8F19-0626A5F2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60"/>
            <a:ext cx="12192000" cy="61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88483-8ED6-44BF-8376-4E4B0109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59"/>
            <a:ext cx="12192000" cy="59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BBC74-9B52-42AA-A78A-ECB877FC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" y="665824"/>
            <a:ext cx="12005460" cy="619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D8ABC-772D-40AD-B6DD-DCB2356D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53" y="1324945"/>
            <a:ext cx="526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8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AAE71-3F5B-4D52-8A32-DE5F0C64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284"/>
            <a:ext cx="12192000" cy="511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2C3416-FAB5-4429-8B90-B9C7B940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803" y="767734"/>
            <a:ext cx="3435658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2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–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r>
              <a:rPr lang="en-US" dirty="0">
                <a:solidFill>
                  <a:srgbClr val="FF0000"/>
                </a:solidFill>
              </a:rPr>
              <a:t> - Client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E34BA-50E4-441E-9B0E-863AF133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526"/>
            <a:ext cx="12192000" cy="5916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FA095C-5A2A-4240-818F-3086EA39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99" y="603682"/>
            <a:ext cx="4868570" cy="5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OAUTH2 - Introduction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831994"/>
            <a:ext cx="10751127" cy="53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5624F-9C68-486E-94FF-42AFC1BB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6" y="753583"/>
            <a:ext cx="12192000" cy="36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9846D-0704-495E-BA30-ACA02AE1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9" y="1310541"/>
            <a:ext cx="11189022" cy="44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3794E-33A2-4829-8FBF-7A0D48BE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860"/>
            <a:ext cx="12192000" cy="37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15BA1-84F1-4138-A4FF-7055897C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702"/>
            <a:ext cx="12192000" cy="60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625643"/>
            <a:ext cx="11367436" cy="57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114008"/>
              </p:ext>
            </p:extLst>
          </p:nvPr>
        </p:nvGraphicFramePr>
        <p:xfrm>
          <a:off x="382588" y="3694113"/>
          <a:ext cx="4494212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3" imgW="1633680" imgH="481320" progId="Package">
                  <p:embed/>
                </p:oleObj>
              </mc:Choice>
              <mc:Fallback>
                <p:oleObj name="Packager Shell Object" showAsIcon="1" r:id="rId3" imgW="16336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3694113"/>
                        <a:ext cx="4494212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0" y="191686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Server Code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5213927" y="1847587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Client code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016340"/>
              </p:ext>
            </p:extLst>
          </p:nvPr>
        </p:nvGraphicFramePr>
        <p:xfrm>
          <a:off x="7087176" y="3138488"/>
          <a:ext cx="2606675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ackager Shell Object" showAsIcon="1" r:id="rId5" imgW="799560" imgH="481320" progId="Package">
                  <p:embed/>
                </p:oleObj>
              </mc:Choice>
              <mc:Fallback>
                <p:oleObj name="Packager Shell Object" showAsIcon="1" r:id="rId5" imgW="7995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7176" y="3138488"/>
                        <a:ext cx="2606675" cy="15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4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projects – Face book integration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581563" y="193995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Client code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732584"/>
              </p:ext>
            </p:extLst>
          </p:nvPr>
        </p:nvGraphicFramePr>
        <p:xfrm>
          <a:off x="4733637" y="2996477"/>
          <a:ext cx="2142490" cy="188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ackager Shell Object" showAsIcon="1" r:id="rId3" imgW="914400" imgH="806400" progId="Package">
                  <p:embed/>
                </p:oleObj>
              </mc:Choice>
              <mc:Fallback>
                <p:oleObj name="Packager Shell Object" showAsIcon="1" r:id="rId3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3637" y="2996477"/>
                        <a:ext cx="2142490" cy="1889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2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OAUTH2 - Introduction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0"/>
            <a:ext cx="12016509" cy="6751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368" y="5414241"/>
            <a:ext cx="5048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OAUTH2 - Introduction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7" y="106532"/>
            <a:ext cx="11944951" cy="6545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303" y="5886751"/>
            <a:ext cx="17240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OAUTH2 - Introduction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303" y="5886751"/>
            <a:ext cx="1724025" cy="628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" y="36945"/>
            <a:ext cx="12067161" cy="68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FLOW- DIAGRAM – OAUTH2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C9750-64BA-4C75-B8BB-38FA85F3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532660"/>
            <a:ext cx="10496550" cy="60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9C609-B835-43DF-96D3-CE1484F4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60"/>
            <a:ext cx="12192000" cy="61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E1E4B-DC04-4341-95B2-5F656677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59"/>
            <a:ext cx="12192000" cy="61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Security - </a:t>
            </a:r>
            <a:r>
              <a:rPr lang="en-US" dirty="0" err="1">
                <a:solidFill>
                  <a:srgbClr val="FF0000"/>
                </a:solidFill>
              </a:rPr>
              <a:t>oAuth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A11B2-4B77-44D3-A540-BD37C63E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093"/>
            <a:ext cx="12192000" cy="32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5444</TotalTime>
  <Words>137</Words>
  <Application>Microsoft Office PowerPoint</Application>
  <PresentationFormat>Widescreen</PresentationFormat>
  <Paragraphs>29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Eclipse projects</vt:lpstr>
      <vt:lpstr>Eclipse projects – Face book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345</cp:revision>
  <dcterms:created xsi:type="dcterms:W3CDTF">2019-08-06T12:19:16Z</dcterms:created>
  <dcterms:modified xsi:type="dcterms:W3CDTF">2020-07-06T02:44:19Z</dcterms:modified>
</cp:coreProperties>
</file>